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3"/>
  </p:sldMasterIdLst>
  <p:sldIdLst>
    <p:sldId id="256" r:id="rId4"/>
    <p:sldId id="262" r:id="rId5"/>
    <p:sldId id="263" r:id="rId6"/>
    <p:sldId id="264" r:id="rId7"/>
    <p:sldId id="265" r:id="rId8"/>
    <p:sldId id="294" r:id="rId9"/>
    <p:sldId id="298" r:id="rId10"/>
    <p:sldId id="301" r:id="rId11"/>
    <p:sldId id="300" r:id="rId12"/>
    <p:sldId id="283" r:id="rId13"/>
    <p:sldId id="303" r:id="rId14"/>
    <p:sldId id="295" r:id="rId15"/>
    <p:sldId id="297" r:id="rId16"/>
    <p:sldId id="296" r:id="rId17"/>
    <p:sldId id="302" r:id="rId18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4ADF00-D3AA-4C9D-82B9-2BAA2F3679F7}" v="82" dt="2023-07-31T22:40:58.873"/>
    <p1510:client id="{5A7E49A7-6969-1A18-3E54-5B205F85B37F}" v="884" dt="2023-07-30T07:28:59.273"/>
    <p1510:client id="{97014FE5-20AE-9A36-9E27-336D01172E35}" v="1" dt="2023-07-30T02:08:29.377"/>
    <p1510:client id="{D10B975D-0D9A-44FD-6E71-C5CA6157E68D}" v="72" dt="2023-08-01T00:46:41.1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1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012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56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80080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2892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34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7008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533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5888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091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28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1921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7/31/2023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51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4072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2559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560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7617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984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5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raks.com.br/conheca-os-principais-metodos-e-sistemas-de-irrigaca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Jackinhak@gmail.com" TargetMode="External"/><Relationship Id="rId2" Type="http://schemas.openxmlformats.org/officeDocument/2006/relationships/hyperlink" Target="mailto:TribodeDan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jaqueline-miranda-308a4125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raks.com.br/irrigacao-em-nogueira-peca-seguranca-para-o-produtor-e-garantia-da-qualidade-da-noz-peca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pecan.org/post/irriga%C3%A7%C3%A3o-a-diferen%C3%A7a-na-produ%C3%A7%C3%A3o-e-qualidade-da-noz-pec%C3%A3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APP de Irrigacão de noz pecã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/>
              <a:t>Proposta de um app para irrigação no sitio Tribo de Dan, na produção de noz pecã.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009563" y="6000768"/>
            <a:ext cx="3152851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Jackie </a:t>
            </a:r>
            <a:r>
              <a:rPr lang="pt-BR" sz="2400" b="1" dirty="0" err="1">
                <a:solidFill>
                  <a:schemeClr val="bg1"/>
                </a:solidFill>
              </a:rPr>
              <a:t>Kamphorst</a:t>
            </a:r>
            <a:r>
              <a:rPr lang="pt-BR" sz="2400" b="1" dirty="0">
                <a:solidFill>
                  <a:schemeClr val="bg1"/>
                </a:solidFill>
              </a:rPr>
              <a:t> Leal</a:t>
            </a:r>
          </a:p>
        </p:txBody>
      </p:sp>
      <p:pic>
        <p:nvPicPr>
          <p:cNvPr id="4" name="Imagem 5" descr="Planta com folhas verdes&#10;&#10;Descrição gerada automaticamente">
            <a:extLst>
              <a:ext uri="{FF2B5EF4-FFF2-40B4-BE49-F238E27FC236}">
                <a16:creationId xmlns:a16="http://schemas.microsoft.com/office/drawing/2014/main" id="{B9745E75-E699-BFAF-F456-220B6F0E8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3576" y="3973605"/>
            <a:ext cx="1264024" cy="126402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176866" y="667935"/>
            <a:ext cx="6798734" cy="1195010"/>
          </a:xfrm>
        </p:spPr>
        <p:txBody>
          <a:bodyPr>
            <a:normAutofit/>
          </a:bodyPr>
          <a:lstStyle/>
          <a:p>
            <a:r>
              <a:rPr lang="pt-BR"/>
              <a:t>APP NOZ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1176865" y="1997077"/>
            <a:ext cx="6798736" cy="419535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z="1500" b="1">
                <a:solidFill>
                  <a:schemeClr val="tx1"/>
                </a:solidFill>
              </a:rPr>
              <a:t>Os benefícios da irrigação</a:t>
            </a:r>
          </a:p>
          <a:p>
            <a:pPr algn="just">
              <a:buSzPct val="114999"/>
            </a:pPr>
            <a:r>
              <a:rPr lang="pt-BR">
                <a:solidFill>
                  <a:srgbClr val="0E0E0E"/>
                </a:solidFill>
              </a:rPr>
              <a:t>A </a:t>
            </a:r>
            <a:r>
              <a:rPr lang="pt-BR" b="1">
                <a:solidFill>
                  <a:srgbClr val="0E0E0E"/>
                </a:solidFill>
              </a:rPr>
              <a:t>irrigação </a:t>
            </a:r>
            <a:r>
              <a:rPr lang="pt-BR">
                <a:solidFill>
                  <a:srgbClr val="0E0E0E"/>
                </a:solidFill>
              </a:rPr>
              <a:t>é uma forte aliada do produtor no fornecimento de água ao pomar. Para a nogueira-pecã </a:t>
            </a:r>
            <a:r>
              <a:rPr lang="pt-BR">
                <a:solidFill>
                  <a:srgbClr val="00A7D1"/>
                </a:solidFill>
                <a:hlinkClick r:id="rId2"/>
              </a:rPr>
              <a:t>podem ser utilizados vários métodos</a:t>
            </a:r>
            <a:r>
              <a:rPr lang="pt-BR">
                <a:solidFill>
                  <a:srgbClr val="0E0E0E"/>
                </a:solidFill>
              </a:rPr>
              <a:t>, como por gotejamento, microaspersão e aspersão do tipo </a:t>
            </a:r>
            <a:r>
              <a:rPr lang="pt-BR" err="1">
                <a:solidFill>
                  <a:srgbClr val="0E0E0E"/>
                </a:solidFill>
              </a:rPr>
              <a:t>subcopa</a:t>
            </a:r>
            <a:r>
              <a:rPr lang="pt-BR">
                <a:solidFill>
                  <a:srgbClr val="0E0E0E"/>
                </a:solidFill>
              </a:rPr>
              <a:t>. </a:t>
            </a:r>
            <a:endParaRPr lang="pt-BR">
              <a:solidFill>
                <a:srgbClr val="262626"/>
              </a:solidFill>
            </a:endParaRPr>
          </a:p>
          <a:p>
            <a:pPr algn="just">
              <a:buSzPct val="114999"/>
            </a:pPr>
            <a:r>
              <a:rPr lang="pt-BR">
                <a:solidFill>
                  <a:srgbClr val="0E0E0E"/>
                </a:solidFill>
              </a:rPr>
              <a:t>Junto a água da irrigação também é possível levar nutrientes à planta. Essa técnica é conhecida como </a:t>
            </a:r>
            <a:r>
              <a:rPr lang="pt-BR" b="1">
                <a:solidFill>
                  <a:srgbClr val="0E0E0E"/>
                </a:solidFill>
              </a:rPr>
              <a:t>fertirrigação</a:t>
            </a:r>
            <a:r>
              <a:rPr lang="pt-BR">
                <a:solidFill>
                  <a:srgbClr val="0E0E0E"/>
                </a:solidFill>
              </a:rPr>
              <a:t>, que consiste em utilizar a água da irrigação para fornecer os nutrientes necessários ao cultivo.</a:t>
            </a:r>
            <a:endParaRPr lang="pt-BR">
              <a:solidFill>
                <a:srgbClr val="262626"/>
              </a:solidFill>
            </a:endParaRPr>
          </a:p>
          <a:p>
            <a:pPr>
              <a:buSzPct val="114999"/>
            </a:pPr>
            <a:endParaRPr lang="pt-BR" sz="1500">
              <a:solidFill>
                <a:srgbClr val="26262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5BED79-D7F4-300B-936C-738F93080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6865" y="1510421"/>
            <a:ext cx="6798736" cy="442471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>
                <a:solidFill>
                  <a:srgbClr val="0E0E0E"/>
                </a:solidFill>
              </a:rPr>
              <a:t>Dentre os </a:t>
            </a:r>
            <a:r>
              <a:rPr lang="pt-BR" b="1">
                <a:solidFill>
                  <a:srgbClr val="0E0E0E"/>
                </a:solidFill>
              </a:rPr>
              <a:t>benefícios </a:t>
            </a:r>
            <a:r>
              <a:rPr lang="pt-BR">
                <a:solidFill>
                  <a:srgbClr val="0E0E0E"/>
                </a:solidFill>
              </a:rPr>
              <a:t>de se utilizar a irrigação para o cultivo da nogueira-pecã, destacam-se:</a:t>
            </a:r>
          </a:p>
          <a:p>
            <a:pPr>
              <a:buSzPct val="114999"/>
            </a:pPr>
            <a:r>
              <a:rPr lang="pt-BR">
                <a:solidFill>
                  <a:srgbClr val="0E0E0E"/>
                </a:solidFill>
              </a:rPr>
              <a:t>O aumento da produtividade;</a:t>
            </a:r>
          </a:p>
          <a:p>
            <a:pPr>
              <a:buSzPct val="114999"/>
            </a:pPr>
            <a:r>
              <a:rPr lang="pt-BR">
                <a:solidFill>
                  <a:srgbClr val="0E0E0E"/>
                </a:solidFill>
              </a:rPr>
              <a:t>A melhoria e a garantia da qualidade do produto;</a:t>
            </a:r>
          </a:p>
          <a:p>
            <a:pPr>
              <a:buSzPct val="114999"/>
            </a:pPr>
            <a:r>
              <a:rPr lang="pt-BR">
                <a:solidFill>
                  <a:srgbClr val="0E0E0E"/>
                </a:solidFill>
              </a:rPr>
              <a:t>A possibilidade do uso intensivo da terra;</a:t>
            </a:r>
          </a:p>
          <a:p>
            <a:pPr>
              <a:buSzPct val="114999"/>
            </a:pPr>
            <a:r>
              <a:rPr lang="pt-BR">
                <a:solidFill>
                  <a:srgbClr val="0E0E0E"/>
                </a:solidFill>
              </a:rPr>
              <a:t>A redução do risco de investimento pela ocorrência de estiagens.</a:t>
            </a:r>
          </a:p>
          <a:p>
            <a:pPr>
              <a:buSzPct val="114999"/>
            </a:pPr>
            <a:endParaRPr lang="pt-BR"/>
          </a:p>
          <a:p>
            <a:pPr>
              <a:buSzPct val="114999"/>
            </a:pP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058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Algumas classes...</a:t>
            </a:r>
          </a:p>
        </p:txBody>
      </p:sp>
      <p:pic>
        <p:nvPicPr>
          <p:cNvPr id="10" name="Imagem 11" descr="Tabela&#10;&#10;Descrição gerada automaticamente">
            <a:extLst>
              <a:ext uri="{FF2B5EF4-FFF2-40B4-BE49-F238E27FC236}">
                <a16:creationId xmlns:a16="http://schemas.microsoft.com/office/drawing/2014/main" id="{B4A0E842-2790-C719-E60F-1819C42C8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8288" y="2426223"/>
            <a:ext cx="6798736" cy="2740119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Do front ao back-end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/>
              <a:t>A primeira versão deve ser no formato APP, para o produtor poder acessar de onde estiver.</a:t>
            </a:r>
          </a:p>
          <a:p>
            <a:r>
              <a:rPr lang="pt-BR"/>
              <a:t>O código será em JAVA.</a:t>
            </a:r>
          </a:p>
          <a:p>
            <a:pPr>
              <a:buSzPct val="114999"/>
            </a:pPr>
            <a:r>
              <a:rPr lang="pt-BR"/>
              <a:t>Uma única versão de uso pago, porém, acessível. 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O futuro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pt-BR"/>
              <a:t>Que todos os produtores possam ter o APPNOZ, não só para esta cultura mas para todas.</a:t>
            </a:r>
          </a:p>
          <a:p>
            <a:r>
              <a:rPr lang="pt-BR"/>
              <a:t>PITCH para atrair interessados em contribuir com o projeto.</a:t>
            </a:r>
          </a:p>
          <a:p>
            <a:r>
              <a:rPr lang="pt-BR"/>
              <a:t>Parcerias podem ampliar os canais de desenvolvimento e venda do app.</a:t>
            </a:r>
          </a:p>
          <a:p>
            <a:r>
              <a:rPr lang="pt-BR"/>
              <a:t>Manter perfis em redes sociais.</a:t>
            </a:r>
          </a:p>
          <a:p>
            <a:r>
              <a:rPr lang="pt-BR"/>
              <a:t>Estimular o desenvolvimento de outros sistemas similares.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9EC557-FC0D-947B-9D4A-E788C28CA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Dados de contato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F11306-E8F1-3AB9-6C43-589F7712D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Empresa: </a:t>
            </a:r>
            <a:r>
              <a:rPr lang="pt-BR" dirty="0">
                <a:solidFill>
                  <a:srgbClr val="A8BF4D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TribodeDan@gmail.com</a:t>
            </a:r>
            <a:endParaRPr lang="pt-BR"/>
          </a:p>
          <a:p>
            <a:pPr>
              <a:buSzPct val="114999"/>
            </a:pPr>
            <a:r>
              <a:rPr lang="pt-BR" dirty="0">
                <a:solidFill>
                  <a:schemeClr val="tx1"/>
                </a:solidFill>
              </a:rPr>
              <a:t>Pessoal: </a:t>
            </a:r>
            <a:r>
              <a:rPr lang="pt-BR" dirty="0">
                <a:solidFill>
                  <a:srgbClr val="A8BF4D"/>
                </a:solidFill>
                <a:hlinkClick r:id="rId3"/>
              </a:rPr>
              <a:t> Jackinhak@gmail.com</a:t>
            </a:r>
            <a:endParaRPr lang="pt-BR">
              <a:solidFill>
                <a:srgbClr val="262626"/>
              </a:solidFill>
            </a:endParaRPr>
          </a:p>
          <a:p>
            <a:pPr>
              <a:buSzPct val="114999"/>
            </a:pPr>
            <a:r>
              <a:rPr lang="pt-BR" dirty="0"/>
              <a:t>Fone: 48 999596851</a:t>
            </a:r>
          </a:p>
          <a:p>
            <a:pPr>
              <a:buSzPct val="114999"/>
            </a:pPr>
            <a:r>
              <a:rPr lang="pt-BR" dirty="0" err="1"/>
              <a:t>Linkedin</a:t>
            </a:r>
            <a:r>
              <a:rPr lang="pt-BR" dirty="0"/>
              <a:t>: </a:t>
            </a:r>
            <a:r>
              <a:rPr lang="pt-BR" dirty="0">
                <a:ea typeface="+mn-lt"/>
                <a:cs typeface="+mn-lt"/>
                <a:hlinkClick r:id="rId4"/>
              </a:rPr>
              <a:t>(27) Jaqueline (Jackie) Miranda | LinkedIn</a:t>
            </a:r>
            <a:endParaRPr lang="pt-BR">
              <a:ea typeface="+mn-lt"/>
              <a:cs typeface="+mn-lt"/>
            </a:endParaRPr>
          </a:p>
          <a:p>
            <a:pPr marL="0" indent="0">
              <a:buSzPct val="114999"/>
              <a:buNone/>
            </a:pPr>
            <a:br>
              <a:rPr lang="pt-BR" dirty="0"/>
            </a:br>
            <a:br>
              <a:rPr lang="pt-BR" dirty="0"/>
            </a:b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707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Quem é Jackie Leal?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Já atuou como professora do Curso Meu Primeiro Emprego na Casa da Fraternidade,</a:t>
            </a:r>
          </a:p>
          <a:p>
            <a:r>
              <a:rPr lang="pt-BR"/>
              <a:t>Atualmente é estudante do curso de </a:t>
            </a:r>
            <a:r>
              <a:rPr lang="pt-BR" err="1"/>
              <a:t>Programacao</a:t>
            </a:r>
            <a:r>
              <a:rPr lang="pt-BR"/>
              <a:t> Senac Araranguá-SC. </a:t>
            </a:r>
          </a:p>
          <a:p>
            <a:r>
              <a:rPr lang="pt-BR"/>
              <a:t>Também atua como </a:t>
            </a:r>
            <a:r>
              <a:rPr lang="pt-BR" err="1"/>
              <a:t>Tecnico</a:t>
            </a:r>
            <a:r>
              <a:rPr lang="pt-BR"/>
              <a:t> em </a:t>
            </a:r>
            <a:r>
              <a:rPr lang="pt-BR" err="1"/>
              <a:t>Agronegocio</a:t>
            </a:r>
            <a:r>
              <a:rPr lang="pt-BR"/>
              <a:t> no sitio Tribo de Dan – </a:t>
            </a:r>
            <a:r>
              <a:rPr lang="pt-BR" err="1"/>
              <a:t>Ararangua</a:t>
            </a:r>
            <a:r>
              <a:rPr lang="pt-BR"/>
              <a:t> - SC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Diagnósticos iniciais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SzPct val="114999"/>
            </a:pPr>
            <a:r>
              <a:rPr lang="pt-BR"/>
              <a:t>Após a análise sobre a produção de noz pecã, viu-se que para ter um melhor desenvolvimento da planta, a agua é um dos principais elementos, inicialmente nos dois primeiros anos de plantio.</a:t>
            </a:r>
          </a:p>
          <a:p>
            <a:pPr>
              <a:buSzPct val="114999"/>
              <a:buFont typeface="Wingdings"/>
              <a:buChar char="§"/>
            </a:pPr>
            <a:r>
              <a:rPr lang="pt-BR"/>
              <a:t>Mesmo com a construção de uma captador de agua da chuva, viu-se a dificuldade em retirar agua do local para irrigar as plantas.</a:t>
            </a:r>
          </a:p>
          <a:p>
            <a:pPr>
              <a:buSzPct val="114999"/>
              <a:buFont typeface="Wingdings"/>
              <a:buChar char="§"/>
            </a:pPr>
            <a:endParaRPr lang="pt-BR"/>
          </a:p>
          <a:p>
            <a:pPr>
              <a:buSzPct val="114999"/>
            </a:pPr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Pesquisa sobre app de Irrigação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/>
              <a:t>Atividades no campo geralmente precisam muito de agua, e quando não há irrigação correta, pode afetar a produção.</a:t>
            </a:r>
          </a:p>
          <a:p>
            <a:r>
              <a:rPr lang="pt-BR"/>
              <a:t>Oferecem vários atributos, porem as vezes o valor de investimentos assusta os produtores.</a:t>
            </a:r>
          </a:p>
          <a:p>
            <a:r>
              <a:rPr lang="pt-BR"/>
              <a:t>O Ambiente na região onde o Sitio está inserido é bastante propicio, porem o acesso a agua, ainda está limitado.</a:t>
            </a:r>
          </a:p>
          <a:p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O app 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1176865" y="2490135"/>
            <a:ext cx="6798736" cy="3736349"/>
          </a:xfrm>
        </p:spPr>
        <p:txBody>
          <a:bodyPr>
            <a:normAutofit fontScale="92500" lnSpcReduction="20000"/>
          </a:bodyPr>
          <a:lstStyle/>
          <a:p>
            <a:pPr>
              <a:buSzPct val="114999"/>
            </a:pPr>
            <a:r>
              <a:rPr lang="pt-BR" b="1">
                <a:solidFill>
                  <a:srgbClr val="111111"/>
                </a:solidFill>
                <a:latin typeface="Garamond"/>
                <a:cs typeface="Arial"/>
              </a:rPr>
              <a:t>A irrigação a distância</a:t>
            </a:r>
            <a:r>
              <a:rPr lang="pt-BR">
                <a:solidFill>
                  <a:srgbClr val="111111"/>
                </a:solidFill>
                <a:latin typeface="Garamond"/>
                <a:cs typeface="Arial"/>
              </a:rPr>
              <a:t> possibilita que o operador ou proprietário monitore e controle remotamente todo o seu sistema de irrigação, do bombeamento aos sensores embarcados nos pivôs e laterais ”, onde por meio do aplicativo ou sites o produtor pode programar os equipamentos da propriedade e acompanhar em tempo real a posição e o status de funcionamento dos pivôs centrais e laterais, ajustando assim o menor </a:t>
            </a:r>
            <a:r>
              <a:rPr lang="pt-BR" err="1">
                <a:solidFill>
                  <a:srgbClr val="111111"/>
                </a:solidFill>
                <a:latin typeface="Garamond"/>
                <a:cs typeface="Arial"/>
              </a:rPr>
              <a:t>disperdício</a:t>
            </a:r>
            <a:r>
              <a:rPr lang="pt-BR">
                <a:solidFill>
                  <a:srgbClr val="111111"/>
                </a:solidFill>
                <a:latin typeface="Garamond"/>
                <a:cs typeface="Arial"/>
              </a:rPr>
              <a:t> possível de agua.</a:t>
            </a:r>
            <a:br>
              <a:rPr lang="pt-BR">
                <a:solidFill>
                  <a:srgbClr val="111111"/>
                </a:solidFill>
                <a:latin typeface="Garamond"/>
                <a:cs typeface="Arial"/>
              </a:rPr>
            </a:br>
            <a:r>
              <a:rPr lang="pt-BR">
                <a:ea typeface="+mn-lt"/>
                <a:cs typeface="+mn-lt"/>
                <a:hlinkClick r:id="rId2"/>
              </a:rPr>
              <a:t>https://raks.com.br/irrigacao-em-nogueira-peca-seguranca-para-o-produtor-e-garantia-da-qualidade-da-noz-peca/</a:t>
            </a:r>
            <a:endParaRPr lang="pt-BR">
              <a:solidFill>
                <a:srgbClr val="111111"/>
              </a:solidFill>
              <a:latin typeface="Garamond"/>
              <a:cs typeface="Arial"/>
            </a:endParaRPr>
          </a:p>
          <a:p>
            <a:pPr>
              <a:buSzPct val="114999"/>
            </a:pPr>
            <a:endParaRPr lang="pt-BR"/>
          </a:p>
          <a:p>
            <a:endParaRPr lang="pt-B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Monitorando</a:t>
            </a:r>
          </a:p>
        </p:txBody>
      </p:sp>
      <p:pic>
        <p:nvPicPr>
          <p:cNvPr id="2" name="Imagem 3">
            <a:extLst>
              <a:ext uri="{FF2B5EF4-FFF2-40B4-BE49-F238E27FC236}">
                <a16:creationId xmlns:a16="http://schemas.microsoft.com/office/drawing/2014/main" id="{335E9490-91E7-50D8-EA1D-CAC8C81A3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428" y="2752316"/>
            <a:ext cx="3370730" cy="2317072"/>
          </a:xfrm>
          <a:prstGeom prst="rect">
            <a:avLst/>
          </a:prstGeom>
        </p:spPr>
      </p:pic>
      <p:pic>
        <p:nvPicPr>
          <p:cNvPr id="6" name="Imagem 7" descr="Casa com gramado e árvores ao fundo&#10;&#10;Descrição gerada automaticamente">
            <a:extLst>
              <a:ext uri="{FF2B5EF4-FFF2-40B4-BE49-F238E27FC236}">
                <a16:creationId xmlns:a16="http://schemas.microsoft.com/office/drawing/2014/main" id="{3623BBC3-D743-C8AF-ED2C-1E3ECAD9C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342" y="2753443"/>
            <a:ext cx="3292286" cy="231481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Irrigando...</a:t>
            </a:r>
          </a:p>
        </p:txBody>
      </p:sp>
      <p:pic>
        <p:nvPicPr>
          <p:cNvPr id="2" name="Imagem 3">
            <a:extLst>
              <a:ext uri="{FF2B5EF4-FFF2-40B4-BE49-F238E27FC236}">
                <a16:creationId xmlns:a16="http://schemas.microsoft.com/office/drawing/2014/main" id="{8229FEFE-5961-7965-31F8-1A97F03B6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753" y="2487304"/>
            <a:ext cx="6329082" cy="2645391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04EAC05-10A3-8EAE-DCED-6A1CEE689B98}"/>
              </a:ext>
            </a:extLst>
          </p:cNvPr>
          <p:cNvSpPr txBox="1"/>
          <p:nvPr/>
        </p:nvSpPr>
        <p:spPr>
          <a:xfrm>
            <a:off x="1586752" y="5127812"/>
            <a:ext cx="623943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3"/>
              </a:rPr>
              <a:t>https://www.ibpecan.org/post/irriga%C3%A7%C3%A3o-a-diferen%C3%A7a-na-produ%C3%A7%C3%A3o-e-qualidade-da-noz-pec%C3%A3</a:t>
            </a:r>
            <a:r>
              <a:rPr lang="en-US"/>
              <a:t> </a:t>
            </a:r>
            <a:endParaRPr lang="pt-B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72F79E-9D08-9363-7D61-B3ED34B69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Modos de manejo para implementação da irrigação</a:t>
            </a:r>
          </a:p>
        </p:txBody>
      </p:sp>
      <p:pic>
        <p:nvPicPr>
          <p:cNvPr id="4" name="Imagem 4" descr="Caminho de terra em meio à vegetação&#10;&#10;Descrição gerada automaticamente">
            <a:extLst>
              <a:ext uri="{FF2B5EF4-FFF2-40B4-BE49-F238E27FC236}">
                <a16:creationId xmlns:a16="http://schemas.microsoft.com/office/drawing/2014/main" id="{A6A7F9AC-CD49-B40F-5D18-30AED680D5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2190" y="3429621"/>
            <a:ext cx="2755527" cy="2081493"/>
          </a:xfrm>
        </p:spPr>
      </p:pic>
      <p:pic>
        <p:nvPicPr>
          <p:cNvPr id="5" name="Imagem 5" descr="Jardim com gramado e árvores ao fundo&#10;&#10;Descrição gerada automaticamente">
            <a:extLst>
              <a:ext uri="{FF2B5EF4-FFF2-40B4-BE49-F238E27FC236}">
                <a16:creationId xmlns:a16="http://schemas.microsoft.com/office/drawing/2014/main" id="{385DEF34-04CE-7A55-1652-D097A1789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459" y="3431779"/>
            <a:ext cx="2743200" cy="207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978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165660" y="601573"/>
            <a:ext cx="6798734" cy="1987425"/>
          </a:xfrm>
        </p:spPr>
        <p:txBody>
          <a:bodyPr>
            <a:normAutofit/>
          </a:bodyPr>
          <a:lstStyle/>
          <a:p>
            <a:r>
              <a:rPr lang="pt-BR"/>
              <a:t>A resposta...</a:t>
            </a:r>
            <a:br>
              <a:rPr lang="pt-BR"/>
            </a:br>
            <a:r>
              <a:rPr lang="pt-BR"/>
              <a:t>Arvores frondosas e bem desenvolvidas</a:t>
            </a:r>
          </a:p>
        </p:txBody>
      </p:sp>
      <p:pic>
        <p:nvPicPr>
          <p:cNvPr id="2" name="Imagem 3">
            <a:extLst>
              <a:ext uri="{FF2B5EF4-FFF2-40B4-BE49-F238E27FC236}">
                <a16:creationId xmlns:a16="http://schemas.microsoft.com/office/drawing/2014/main" id="{E91742CD-45A7-8C39-021C-5870F897A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753" y="2591186"/>
            <a:ext cx="2743200" cy="3154803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E13095E24448644A65DFED7016E4764" ma:contentTypeVersion="0" ma:contentTypeDescription="Crie um novo documento." ma:contentTypeScope="" ma:versionID="7e50a8d94bcc178a6586102d9e3993c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e257547f92819c86ae4143fe76bb6c5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D4057B-3D69-4344-BF1A-B50746BE5FF4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A8A96F9-062C-4CB4-AC55-8AC92DA6789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Application>Microsoft Office PowerPoint</Application>
  <PresentationFormat>Apresentação na tela (4:3)</PresentationFormat>
  <Slides>15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6" baseType="lpstr">
      <vt:lpstr>Organic</vt:lpstr>
      <vt:lpstr>APP de Irrigacão de noz pecã</vt:lpstr>
      <vt:lpstr>Quem é Jackie Leal?</vt:lpstr>
      <vt:lpstr>Diagnósticos iniciais</vt:lpstr>
      <vt:lpstr>Pesquisa sobre app de Irrigação</vt:lpstr>
      <vt:lpstr>O app </vt:lpstr>
      <vt:lpstr>Monitorando</vt:lpstr>
      <vt:lpstr>Irrigando...</vt:lpstr>
      <vt:lpstr>Modos de manejo para implementação da irrigação</vt:lpstr>
      <vt:lpstr>A resposta... Arvores frondosas e bem desenvolvidas</vt:lpstr>
      <vt:lpstr>APP NOZ</vt:lpstr>
      <vt:lpstr>Apresentação do PowerPoint</vt:lpstr>
      <vt:lpstr>Algumas classes...</vt:lpstr>
      <vt:lpstr>Do front ao back-end</vt:lpstr>
      <vt:lpstr>O futuro</vt:lpstr>
      <vt:lpstr>Dados de contato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Teste e manutenção de software</dc:title>
  <dc:creator>_c</dc:creator>
  <cp:revision>24</cp:revision>
  <dcterms:created xsi:type="dcterms:W3CDTF">2023-05-23T17:51:30Z</dcterms:created>
  <dcterms:modified xsi:type="dcterms:W3CDTF">2023-08-01T00:46:50Z</dcterms:modified>
</cp:coreProperties>
</file>

<file path=docProps/thumbnail.jpeg>
</file>